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3" r:id="rId5"/>
    <p:sldId id="258" r:id="rId6"/>
    <p:sldId id="259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6" autoAdjust="0"/>
    <p:restoredTop sz="94660"/>
  </p:normalViewPr>
  <p:slideViewPr>
    <p:cSldViewPr snapToGrid="0">
      <p:cViewPr>
        <p:scale>
          <a:sx n="80" d="100"/>
          <a:sy n="80" d="100"/>
        </p:scale>
        <p:origin x="93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534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749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340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29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42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498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41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38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72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070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559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5B614-14E4-4888-833E-99EA100DB622}" type="datetimeFigureOut">
              <a:rPr lang="es-CO" smtClean="0"/>
              <a:t>03/03/2021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B5E2-8C10-4DD5-AE2E-EC31DBAACB7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571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404740" y="1436555"/>
            <a:ext cx="393743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i="1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THE FORGOTTEN TIME</a:t>
            </a:r>
            <a:endParaRPr lang="es-CO" sz="2400" b="1" i="1" dirty="0" smtClean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pPr algn="r"/>
            <a:r>
              <a:rPr lang="es-CO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SERGIO CÁRDENAS 20192020126</a:t>
            </a:r>
          </a:p>
          <a:p>
            <a:pPr algn="r"/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pPr algn="r"/>
            <a:r>
              <a:rPr lang="es-CO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ELIAN PEÑA</a:t>
            </a:r>
            <a:endParaRPr lang="es-CO" dirty="0" smtClean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pPr algn="r"/>
            <a:r>
              <a:rPr lang="es-CO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20192020106</a:t>
            </a:r>
          </a:p>
          <a:p>
            <a:pPr algn="r"/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pPr algn="r"/>
            <a:r>
              <a:rPr lang="es-CO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FABIAN FLOREZ</a:t>
            </a:r>
          </a:p>
          <a:p>
            <a:pPr algn="r"/>
            <a:r>
              <a:rPr lang="es-CO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20192020111</a:t>
            </a:r>
            <a:endParaRPr lang="es-CO" dirty="0" smtClean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pPr algn="r"/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pPr algn="r"/>
            <a:r>
              <a:rPr lang="es-CO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MULTIMEDIA 2021</a:t>
            </a:r>
            <a:endParaRPr lang="es-CO" dirty="0" smtClean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 smtClean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 smtClean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 smtClean="0">
              <a:solidFill>
                <a:schemeClr val="bg1"/>
              </a:solidFill>
              <a:latin typeface="Monument Extended" panose="00000500000000000000" pitchFamily="50" charset="0"/>
            </a:endParaRPr>
          </a:p>
          <a:p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120" y="626870"/>
            <a:ext cx="8406390" cy="56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1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287143" y="1030288"/>
            <a:ext cx="1431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IDEA</a:t>
            </a:r>
            <a:endParaRPr lang="es-CO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76" y="1206778"/>
            <a:ext cx="7619047" cy="44444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32" y="1746724"/>
            <a:ext cx="7667360" cy="511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1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03587" y="1095146"/>
            <a:ext cx="431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IDEA</a:t>
            </a:r>
            <a:r>
              <a:rPr lang="es-CO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 </a:t>
            </a:r>
            <a:endParaRPr lang="es-CO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734727"/>
            <a:ext cx="6653048" cy="37423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418" y="1734727"/>
            <a:ext cx="5623635" cy="37490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2154671"/>
            <a:ext cx="2675242" cy="26752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57" y="2240536"/>
            <a:ext cx="1010080" cy="57511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47" y="2728654"/>
            <a:ext cx="1495100" cy="14951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57" y="4158109"/>
            <a:ext cx="939985" cy="9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48775" y="1047671"/>
            <a:ext cx="1431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Monument Extended" panose="00000500000000000000" pitchFamily="50" charset="0"/>
              </a:rPr>
              <a:t>IDEA</a:t>
            </a:r>
            <a:endParaRPr lang="es-CO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14"/>
          <a:stretch/>
        </p:blipFill>
        <p:spPr>
          <a:xfrm>
            <a:off x="1634544" y="2414426"/>
            <a:ext cx="8922912" cy="20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03365" y="974100"/>
            <a:ext cx="9679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PRODUCTO (MENU PRINCIPAL)</a:t>
            </a:r>
            <a:endParaRPr lang="es-CO" sz="3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99" y="1961731"/>
            <a:ext cx="7782877" cy="32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64119" y="921548"/>
            <a:ext cx="6290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PRODUCTO (INTRO)</a:t>
            </a:r>
            <a:endParaRPr lang="es-CO" sz="3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24" y="1782561"/>
            <a:ext cx="7238552" cy="37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28991" y="1068693"/>
            <a:ext cx="6234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PRODUCTO (NIVEL)</a:t>
            </a:r>
            <a:endParaRPr lang="es-CO" sz="3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44" y="1919876"/>
            <a:ext cx="8311712" cy="36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28991" y="1068693"/>
            <a:ext cx="32832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MERCADO</a:t>
            </a:r>
            <a:endParaRPr lang="es-CO" sz="3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25" y="2238703"/>
            <a:ext cx="2015286" cy="2811517"/>
          </a:xfrm>
          <a:prstGeom prst="rect">
            <a:avLst/>
          </a:prstGeom>
        </p:spPr>
      </p:pic>
      <p:pic>
        <p:nvPicPr>
          <p:cNvPr id="1030" name="Picture 6" descr="Steam Logo | LOGOS de MARC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62" y="2554804"/>
            <a:ext cx="3874336" cy="217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Unity PNG transparente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47" y="2617017"/>
            <a:ext cx="2054888" cy="20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7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15371" y="1033397"/>
            <a:ext cx="18966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dirty="0" smtClean="0">
                <a:solidFill>
                  <a:schemeClr val="bg1"/>
                </a:solidFill>
                <a:latin typeface="Monument Extended" panose="00000500000000000000" pitchFamily="50" charset="0"/>
              </a:rPr>
              <a:t>PLAN</a:t>
            </a:r>
            <a:endParaRPr lang="es-CO" sz="3600" dirty="0"/>
          </a:p>
        </p:txBody>
      </p:sp>
      <p:pic>
        <p:nvPicPr>
          <p:cNvPr id="2052" name="Picture 4" descr="Nintendo no cree que la PlayStation 5 y la Xbox Series X impacten  significativamente sobre su negoc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5" y="2206543"/>
            <a:ext cx="4869322" cy="273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chivo:Android robot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158" y="2206543"/>
            <a:ext cx="2084636" cy="24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15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32</Words>
  <Application>Microsoft Office PowerPoint</Application>
  <PresentationFormat>Panorámica</PresentationFormat>
  <Paragraphs>24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Monument Extended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11</cp:revision>
  <dcterms:created xsi:type="dcterms:W3CDTF">2021-02-24T06:14:48Z</dcterms:created>
  <dcterms:modified xsi:type="dcterms:W3CDTF">2021-03-03T20:24:22Z</dcterms:modified>
</cp:coreProperties>
</file>